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2" autoAdjust="0"/>
    <p:restoredTop sz="96404" autoAdjust="0"/>
  </p:normalViewPr>
  <p:slideViewPr>
    <p:cSldViewPr snapToGrid="0">
      <p:cViewPr varScale="1">
        <p:scale>
          <a:sx n="103" d="100"/>
          <a:sy n="103" d="100"/>
        </p:scale>
        <p:origin x="120" y="2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Introduction to MongoDB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Md. Sahidul Islam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27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to squillions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115" y="2459598"/>
            <a:ext cx="3436078" cy="349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94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to many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5129" y="2193925"/>
            <a:ext cx="3801742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76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One-to-One</a:t>
            </a:r>
            <a:r>
              <a:rPr lang="en-US" dirty="0"/>
              <a:t> - Prefer key value pairs within the document</a:t>
            </a:r>
          </a:p>
          <a:p>
            <a:r>
              <a:rPr lang="en-US" b="1" dirty="0"/>
              <a:t>One-to-Few</a:t>
            </a:r>
            <a:r>
              <a:rPr lang="en-US" dirty="0"/>
              <a:t> - Prefer embedding</a:t>
            </a:r>
          </a:p>
          <a:p>
            <a:r>
              <a:rPr lang="en-US" b="1" dirty="0"/>
              <a:t>One-to-Many</a:t>
            </a:r>
            <a:r>
              <a:rPr lang="en-US" dirty="0"/>
              <a:t> - Prefer embedding</a:t>
            </a:r>
          </a:p>
          <a:p>
            <a:r>
              <a:rPr lang="en-US" b="1" dirty="0"/>
              <a:t>One-to-Squillions</a:t>
            </a:r>
            <a:r>
              <a:rPr lang="en-US" dirty="0"/>
              <a:t> - Prefer Referencing</a:t>
            </a:r>
          </a:p>
          <a:p>
            <a:r>
              <a:rPr lang="en-US" b="1" dirty="0"/>
              <a:t>Many-to-Many</a:t>
            </a:r>
            <a:r>
              <a:rPr lang="en-US" dirty="0"/>
              <a:t> - Prefer Referencing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97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Rule 1</a:t>
            </a:r>
            <a:r>
              <a:rPr lang="en-US" dirty="0"/>
              <a:t>: Favor embedding unless there is a compelling reason not to.</a:t>
            </a:r>
          </a:p>
          <a:p>
            <a:r>
              <a:rPr lang="en-US" b="1" dirty="0"/>
              <a:t>Rule 2</a:t>
            </a:r>
            <a:r>
              <a:rPr lang="en-US" dirty="0"/>
              <a:t>: Needing to access an object on its own is a compelling reason not to embed it.</a:t>
            </a:r>
          </a:p>
          <a:p>
            <a:r>
              <a:rPr lang="en-US" b="1" dirty="0"/>
              <a:t>Rule 3</a:t>
            </a:r>
            <a:r>
              <a:rPr lang="en-US" dirty="0"/>
              <a:t>: Avoid joins and lookups if possible, but don't be afraid if they can provide a better schema design.</a:t>
            </a:r>
          </a:p>
          <a:p>
            <a:r>
              <a:rPr lang="en-US" b="1" dirty="0"/>
              <a:t>Rule 4</a:t>
            </a:r>
            <a:r>
              <a:rPr lang="en-US" dirty="0"/>
              <a:t>: Arrays should not grow without bound. If there are more than a couple of hundred documents on the </a:t>
            </a:r>
            <a:r>
              <a:rPr lang="en-US" i="1" dirty="0"/>
              <a:t>many</a:t>
            </a:r>
            <a:r>
              <a:rPr lang="en-US" dirty="0"/>
              <a:t> side, don't embed them; if there are more than a few thousand documents on the </a:t>
            </a:r>
            <a:r>
              <a:rPr lang="en-US" i="1" dirty="0"/>
              <a:t>many</a:t>
            </a:r>
            <a:r>
              <a:rPr lang="en-US" dirty="0"/>
              <a:t> side, don't use an array of </a:t>
            </a:r>
            <a:r>
              <a:rPr lang="en-US" dirty="0" err="1"/>
              <a:t>ObjectID</a:t>
            </a:r>
            <a:r>
              <a:rPr lang="en-US" dirty="0"/>
              <a:t> references. High-cardinality arrays are a compelling reason not to embed.</a:t>
            </a:r>
          </a:p>
          <a:p>
            <a:r>
              <a:rPr lang="en-US" b="1" dirty="0"/>
              <a:t>Rule 5</a:t>
            </a:r>
            <a:r>
              <a:rPr lang="en-US" dirty="0"/>
              <a:t>: As always, with MongoDB, how you model your data depends </a:t>
            </a:r>
            <a:r>
              <a:rPr lang="en-US" b="1" dirty="0"/>
              <a:t>entirely</a:t>
            </a:r>
            <a:r>
              <a:rPr lang="en-US" dirty="0"/>
              <a:t> on your particular application's data access patterns. You want to structure your data to match the ways that your application queries and updates it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75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978547" y="2967335"/>
            <a:ext cx="22349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DEMO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0127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Mongodb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10887364" cy="159234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source-available cross-platform document-oriented database </a:t>
            </a:r>
            <a:r>
              <a:rPr lang="en-US" dirty="0" smtClean="0"/>
              <a:t>program.</a:t>
            </a:r>
          </a:p>
          <a:p>
            <a:r>
              <a:rPr lang="en-US" dirty="0"/>
              <a:t>NoSQL </a:t>
            </a:r>
            <a:r>
              <a:rPr lang="en-US" dirty="0" smtClean="0"/>
              <a:t>database</a:t>
            </a:r>
          </a:p>
          <a:p>
            <a:r>
              <a:rPr lang="en-US" dirty="0"/>
              <a:t>JSON-like </a:t>
            </a:r>
            <a:r>
              <a:rPr lang="en-US" dirty="0" smtClean="0"/>
              <a:t>documents</a:t>
            </a:r>
          </a:p>
          <a:p>
            <a:endParaRPr lang="en-US" dirty="0"/>
          </a:p>
        </p:txBody>
      </p:sp>
      <p:pic>
        <p:nvPicPr>
          <p:cNvPr id="1028" name="Picture 4" descr="What is MongoDB - Working and Features - GeeksforGee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277" y="3786909"/>
            <a:ext cx="6819246" cy="269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43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mongo?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Document Model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asy </a:t>
            </a:r>
            <a:r>
              <a:rPr lang="en-US" dirty="0"/>
              <a:t>for developers to store structured or unstructured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JSON </a:t>
            </a:r>
            <a:r>
              <a:rPr lang="en-US" dirty="0"/>
              <a:t>format directly maps to native objects in most modern programming </a:t>
            </a:r>
            <a:r>
              <a:rPr lang="en-US" dirty="0" smtClean="0"/>
              <a:t>languages</a:t>
            </a:r>
            <a:endParaRPr lang="en-US" dirty="0"/>
          </a:p>
          <a:p>
            <a:r>
              <a:rPr lang="en-US" dirty="0"/>
              <a:t>Deployment Options</a:t>
            </a:r>
          </a:p>
          <a:p>
            <a:r>
              <a:rPr lang="en-US" dirty="0"/>
              <a:t>Get Started Quickly</a:t>
            </a:r>
          </a:p>
          <a:p>
            <a:r>
              <a:rPr lang="en-US" dirty="0"/>
              <a:t>Fully Scalable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506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0865" y="862803"/>
            <a:ext cx="8610600" cy="1293028"/>
          </a:xfrm>
        </p:spPr>
        <p:txBody>
          <a:bodyPr/>
          <a:lstStyle/>
          <a:p>
            <a:r>
              <a:rPr lang="en-US" dirty="0"/>
              <a:t>Relational </a:t>
            </a:r>
            <a:r>
              <a:rPr lang="en-US" dirty="0" smtClean="0"/>
              <a:t>VS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2052" name="Picture 4" descr="https://mongodb-devhub-cms.s3.us-west-1.amazonaws.com/most_devs_meme_555911448f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33" y="2575249"/>
            <a:ext cx="3592071" cy="376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421975" y="2155831"/>
            <a:ext cx="2175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Common thinking</a:t>
            </a:r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056" name="Picture 8" descr="https://mongodb-devhub-cms.s3.us-west-1.amazonaws.com/nooooo_5e8b190db4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218" y="2575248"/>
            <a:ext cx="4156247" cy="376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579457" y="5589238"/>
            <a:ext cx="2362518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BUT It’s a big</a:t>
            </a:r>
            <a:endParaRPr lang="en-US" sz="2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00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Schema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Relational schema</a:t>
            </a:r>
          </a:p>
          <a:p>
            <a:r>
              <a:rPr lang="en-US" dirty="0" smtClean="0"/>
              <a:t>Independent of queries</a:t>
            </a:r>
          </a:p>
          <a:p>
            <a:r>
              <a:rPr lang="en-US" dirty="0" smtClean="0"/>
              <a:t>Less Redundancy</a:t>
            </a:r>
            <a:endParaRPr lang="en-US" dirty="0"/>
          </a:p>
        </p:txBody>
      </p:sp>
      <p:pic>
        <p:nvPicPr>
          <p:cNvPr id="3078" name="Picture 6" descr="https://mongodb-devhub-cms.s3.us-west-1.amazonaws.com/relational_user_model_4c3c6a05c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775" y="2764810"/>
            <a:ext cx="5897046" cy="330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81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Mongo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 formal process</a:t>
            </a:r>
          </a:p>
          <a:p>
            <a:r>
              <a:rPr lang="pt-BR" dirty="0"/>
              <a:t>No algorithms</a:t>
            </a:r>
          </a:p>
          <a:p>
            <a:r>
              <a:rPr lang="pt-BR" dirty="0"/>
              <a:t>No rules</a:t>
            </a:r>
          </a:p>
          <a:p>
            <a:endParaRPr lang="en-US" dirty="0"/>
          </a:p>
        </p:txBody>
      </p:sp>
      <p:pic>
        <p:nvPicPr>
          <p:cNvPr id="4100" name="Picture 4" descr="https://mongodb-devhub-cms.s3.us-west-1.amazonaws.com/no_rules_fb55daf6d0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64" y="2735585"/>
            <a:ext cx="4898101" cy="270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22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Mongo document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9726" y="2193925"/>
            <a:ext cx="4172548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24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embedding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6772" y="2193925"/>
            <a:ext cx="4798455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9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referencing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3696" y="2193925"/>
            <a:ext cx="3844608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50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43</TotalTime>
  <Words>176</Words>
  <Application>Microsoft Office PowerPoint</Application>
  <PresentationFormat>Widescreen</PresentationFormat>
  <Paragraphs>42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Century Gothic</vt:lpstr>
      <vt:lpstr>Vapor Trail</vt:lpstr>
      <vt:lpstr>Introduction to MongoDB</vt:lpstr>
      <vt:lpstr>Mongodb</vt:lpstr>
      <vt:lpstr>Why mongo?</vt:lpstr>
      <vt:lpstr>Relational VS Mongodb</vt:lpstr>
      <vt:lpstr>Relational Schema Design</vt:lpstr>
      <vt:lpstr>Mongo schema</vt:lpstr>
      <vt:lpstr>Mongo document</vt:lpstr>
      <vt:lpstr>Data embedding</vt:lpstr>
      <vt:lpstr>Data referencing</vt:lpstr>
      <vt:lpstr>One to squillions</vt:lpstr>
      <vt:lpstr>One to many</vt:lpstr>
      <vt:lpstr>REcap</vt:lpstr>
      <vt:lpstr>General rules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MongoDB</dc:title>
  <dc:creator>Md. Sahidul Islam</dc:creator>
  <cp:lastModifiedBy>Md. Sahidul Islam</cp:lastModifiedBy>
  <cp:revision>5</cp:revision>
  <dcterms:created xsi:type="dcterms:W3CDTF">2022-06-26T10:49:39Z</dcterms:created>
  <dcterms:modified xsi:type="dcterms:W3CDTF">2022-06-26T11:33:21Z</dcterms:modified>
</cp:coreProperties>
</file>